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4" r:id="rId3"/>
    <p:sldId id="261" r:id="rId4"/>
    <p:sldId id="260" r:id="rId5"/>
    <p:sldId id="259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66D9D-6988-4D20-89AB-4DC658E96E04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BD806-D023-45F7-83F5-02C3113F2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D806-D023-45F7-83F5-02C3113F29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A6002-339A-4470-AFE6-4D34C13598D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D806-D023-45F7-83F5-02C3113F29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D806-D023-45F7-83F5-02C3113F29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D806-D023-45F7-83F5-02C3113F29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D806-D023-45F7-83F5-02C3113F29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264E-A377-4E70-9CC0-A306E6F52AF2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51C9-753E-433A-97D8-C36D5398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ква_ф_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142984"/>
            <a:ext cx="1571636" cy="4203711"/>
          </a:xfrm>
          <a:prstGeom prst="rect">
            <a:avLst/>
          </a:prstGeom>
        </p:spPr>
      </p:pic>
      <p:pic>
        <p:nvPicPr>
          <p:cNvPr id="5" name="Рисунок 4" descr="Буква_ф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214422"/>
            <a:ext cx="1225052" cy="4143404"/>
          </a:xfrm>
          <a:prstGeom prst="rect">
            <a:avLst/>
          </a:prstGeom>
        </p:spPr>
      </p:pic>
      <p:pic>
        <p:nvPicPr>
          <p:cNvPr id="6" name="Рисунок 5" descr="Буква_ф_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142984"/>
            <a:ext cx="1493959" cy="4186366"/>
          </a:xfrm>
          <a:prstGeom prst="rect">
            <a:avLst/>
          </a:prstGeom>
        </p:spPr>
      </p:pic>
      <p:pic>
        <p:nvPicPr>
          <p:cNvPr id="7" name="Рисунок 6" descr="Буква_ф_4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1142984"/>
            <a:ext cx="2394645" cy="4320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0821E-6 L 0.36215 -1.5082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1767E-6 L 0.08663 -3.21767E-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58316E-6 L -0.22847 -3.5831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ин.bmp"/>
          <p:cNvPicPr>
            <a:picLocks noChangeAspect="1"/>
          </p:cNvPicPr>
          <p:nvPr/>
        </p:nvPicPr>
        <p:blipFill>
          <a:blip r:embed="rId3"/>
          <a:srcRect b="3154"/>
          <a:stretch>
            <a:fillRect/>
          </a:stretch>
        </p:blipFill>
        <p:spPr>
          <a:xfrm>
            <a:off x="5277843" y="357166"/>
            <a:ext cx="329179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7920880" cy="178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дос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42900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24652"/>
          <a:stretch>
            <a:fillRect/>
          </a:stretch>
        </p:blipFill>
        <p:spPr bwMode="auto">
          <a:xfrm>
            <a:off x="755576" y="980728"/>
            <a:ext cx="7560840" cy="240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13302"/>
          <a:stretch>
            <a:fillRect/>
          </a:stretch>
        </p:blipFill>
        <p:spPr bwMode="auto">
          <a:xfrm>
            <a:off x="611560" y="1484783"/>
            <a:ext cx="7920880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2780928"/>
            <a:ext cx="8136904" cy="10801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6061"/>
          <a:stretch>
            <a:fillRect/>
          </a:stretch>
        </p:blipFill>
        <p:spPr bwMode="auto">
          <a:xfrm>
            <a:off x="323528" y="1916832"/>
            <a:ext cx="855812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</Words>
  <Application>Microsoft Office PowerPoint</Application>
  <PresentationFormat>Экран (4:3)</PresentationFormat>
  <Paragraphs>6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Vladimir Troitskiy</cp:lastModifiedBy>
  <cp:revision>10</cp:revision>
  <dcterms:created xsi:type="dcterms:W3CDTF">2010-12-14T16:43:11Z</dcterms:created>
  <dcterms:modified xsi:type="dcterms:W3CDTF">2011-07-28T16:27:08Z</dcterms:modified>
</cp:coreProperties>
</file>