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8" r:id="rId4"/>
    <p:sldId id="260" r:id="rId5"/>
    <p:sldId id="259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1CA15-1D98-4AB3-B087-DA5AE6106D56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B846-ED85-4978-8734-3FC809339C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B846-ED85-4978-8734-3FC809339C6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B846-ED85-4978-8734-3FC809339C6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B846-ED85-4978-8734-3FC809339C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B846-ED85-4978-8734-3FC809339C6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DB846-ED85-4978-8734-3FC809339C6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687E-DF1A-4B12-AD28-AEFB0B1DEE4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753C-3EF1-48E1-9B62-7D2407D9C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стр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3956484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0" y="1484784"/>
          <a:ext cx="4104455" cy="730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7308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644008" y="3140968"/>
            <a:ext cx="648072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андыши.jpg"/>
          <p:cNvPicPr>
            <a:picLocks noChangeAspect="1"/>
          </p:cNvPicPr>
          <p:nvPr/>
        </p:nvPicPr>
        <p:blipFill>
          <a:blip r:embed="rId3" cstate="print"/>
          <a:srcRect l="15703" r="10268" b="10961"/>
          <a:stretch>
            <a:fillRect/>
          </a:stretch>
        </p:blipFill>
        <p:spPr>
          <a:xfrm>
            <a:off x="251519" y="260648"/>
            <a:ext cx="3721319" cy="5976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Выгнутая вниз стрелка 3"/>
          <p:cNvSpPr/>
          <p:nvPr/>
        </p:nvSpPr>
        <p:spPr>
          <a:xfrm>
            <a:off x="4355976" y="1988840"/>
            <a:ext cx="1296144" cy="216024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5724128" y="1988840"/>
            <a:ext cx="1008112" cy="216024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6804248" y="1988840"/>
            <a:ext cx="1080120" cy="216024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355976" y="2276872"/>
            <a:ext cx="352839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Молния 8"/>
          <p:cNvSpPr/>
          <p:nvPr/>
        </p:nvSpPr>
        <p:spPr>
          <a:xfrm flipH="1">
            <a:off x="4860032" y="1340768"/>
            <a:ext cx="72008" cy="216024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27984" y="3068960"/>
            <a:ext cx="352839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вочка с астрам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2397866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857628"/>
            <a:ext cx="7804604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142984"/>
            <a:ext cx="7895660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000240"/>
            <a:ext cx="8452244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Экран (4:3)</PresentationFormat>
  <Paragraphs>5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5</cp:revision>
  <dcterms:created xsi:type="dcterms:W3CDTF">2010-10-07T17:13:52Z</dcterms:created>
  <dcterms:modified xsi:type="dcterms:W3CDTF">2011-07-01T10:02:28Z</dcterms:modified>
</cp:coreProperties>
</file>