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2520D-29FA-448A-A8E4-1D561FF3057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90FA6-EABD-42D7-9A78-BEAA1B821D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90FA6-EABD-42D7-9A78-BEAA1B821DF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90FA6-EABD-42D7-9A78-BEAA1B821DF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90FA6-EABD-42D7-9A78-BEAA1B821DF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CFC-2F64-4D8F-802A-42AB19F24A5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365CC-4AA9-41D2-8AD8-B6E743927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CFC-2F64-4D8F-802A-42AB19F24A5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365CC-4AA9-41D2-8AD8-B6E743927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CFC-2F64-4D8F-802A-42AB19F24A5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365CC-4AA9-41D2-8AD8-B6E743927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CFC-2F64-4D8F-802A-42AB19F24A5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365CC-4AA9-41D2-8AD8-B6E743927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CFC-2F64-4D8F-802A-42AB19F24A5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365CC-4AA9-41D2-8AD8-B6E743927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CFC-2F64-4D8F-802A-42AB19F24A5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365CC-4AA9-41D2-8AD8-B6E743927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CFC-2F64-4D8F-802A-42AB19F24A5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365CC-4AA9-41D2-8AD8-B6E743927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CFC-2F64-4D8F-802A-42AB19F24A5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365CC-4AA9-41D2-8AD8-B6E743927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CFC-2F64-4D8F-802A-42AB19F24A5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365CC-4AA9-41D2-8AD8-B6E743927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CFC-2F64-4D8F-802A-42AB19F24A5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365CC-4AA9-41D2-8AD8-B6E743927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4CFC-2F64-4D8F-802A-42AB19F24A5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365CC-4AA9-41D2-8AD8-B6E743927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64CFC-2F64-4D8F-802A-42AB19F24A54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365CC-4AA9-41D2-8AD8-B6E743927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228184" y="2420888"/>
            <a:ext cx="504056" cy="43204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19672" y="2348880"/>
            <a:ext cx="504056" cy="43204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6228184" y="2420888"/>
            <a:ext cx="504056" cy="43204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 flipV="1">
            <a:off x="1619672" y="2348880"/>
            <a:ext cx="504056" cy="43204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>
            <a:off x="5076056" y="2852936"/>
            <a:ext cx="1656184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467544" y="2780928"/>
            <a:ext cx="1656184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6300192" y="2492896"/>
            <a:ext cx="144016" cy="14401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691680" y="2420888"/>
            <a:ext cx="144016" cy="14401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6876256" y="2996952"/>
            <a:ext cx="648072" cy="64807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6876256" y="2060848"/>
            <a:ext cx="648072" cy="57606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267744" y="2924944"/>
            <a:ext cx="576064" cy="50405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267744" y="2204864"/>
            <a:ext cx="648072" cy="43204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668344" y="3789040"/>
            <a:ext cx="576064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596336" y="1988840"/>
            <a:ext cx="576064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987824" y="3645024"/>
            <a:ext cx="576064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987824" y="2060848"/>
            <a:ext cx="576064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420888"/>
            <a:ext cx="7920880" cy="17859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Рисунок 1" descr="уж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60648"/>
            <a:ext cx="3524622" cy="26434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8222968" cy="41044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Скругленный прямоугольник 3"/>
          <p:cNvSpPr/>
          <p:nvPr/>
        </p:nvSpPr>
        <p:spPr>
          <a:xfrm>
            <a:off x="467544" y="3501008"/>
            <a:ext cx="8352928" cy="108012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</Words>
  <Application>Microsoft Office PowerPoint</Application>
  <PresentationFormat>Экран (4:3)</PresentationFormat>
  <Paragraphs>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HP</cp:lastModifiedBy>
  <cp:revision>6</cp:revision>
  <dcterms:created xsi:type="dcterms:W3CDTF">2010-12-19T12:30:30Z</dcterms:created>
  <dcterms:modified xsi:type="dcterms:W3CDTF">2011-07-01T13:36:37Z</dcterms:modified>
</cp:coreProperties>
</file>