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6624E-7E7E-4FEB-81DF-AC949B174AA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18ED7-D163-4767-8567-A04246635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18ED7-D163-4767-8567-A042466352A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A6002-339A-4470-AFE6-4D34C13598D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2BCA-B494-4069-A1A7-5801B577AB9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2BCA-B494-4069-A1A7-5801B577AB9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2BCA-B494-4069-A1A7-5801B577AB9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2BCA-B494-4069-A1A7-5801B577AB9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33CC"/>
            </a:gs>
            <a:gs pos="61000">
              <a:srgbClr val="FFFF99"/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уква_л_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1000107"/>
            <a:ext cx="2357454" cy="4836503"/>
          </a:xfrm>
          <a:prstGeom prst="rect">
            <a:avLst/>
          </a:prstGeom>
        </p:spPr>
      </p:pic>
      <p:pic>
        <p:nvPicPr>
          <p:cNvPr id="5" name="Рисунок 4" descr="Буква_л_2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5140" y="1071546"/>
            <a:ext cx="1785950" cy="4680410"/>
          </a:xfrm>
          <a:prstGeom prst="rect">
            <a:avLst/>
          </a:prstGeom>
        </p:spPr>
      </p:pic>
      <p:pic>
        <p:nvPicPr>
          <p:cNvPr id="6" name="Рисунок 5" descr="Буква_л_3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7554" y="1000108"/>
            <a:ext cx="3145312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49 0.00254 L -0.22951 0.00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7 0.00162 L 0.2283 0.0016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7583714" cy="3981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лей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914400" y="4572000"/>
            <a:ext cx="2362200" cy="18076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у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2971800"/>
            <a:ext cx="3759199" cy="281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09600"/>
            <a:ext cx="8019186" cy="200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838200"/>
            <a:ext cx="7840493" cy="396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05000"/>
            <a:ext cx="8111068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4343400" y="2667000"/>
            <a:ext cx="381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5791200" y="26670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олния 5"/>
          <p:cNvSpPr/>
          <p:nvPr/>
        </p:nvSpPr>
        <p:spPr>
          <a:xfrm flipH="1">
            <a:off x="5029200" y="1905000"/>
            <a:ext cx="76200" cy="152400"/>
          </a:xfrm>
          <a:prstGeom prst="lightningBol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14800" y="1905000"/>
            <a:ext cx="4724400" cy="1828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</Words>
  <Application>Microsoft Office PowerPoint</Application>
  <PresentationFormat>Экран (4:3)</PresentationFormat>
  <Paragraphs>6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 Windows</cp:lastModifiedBy>
  <cp:revision>9</cp:revision>
  <dcterms:modified xsi:type="dcterms:W3CDTF">2011-07-10T13:20:19Z</dcterms:modified>
</cp:coreProperties>
</file>