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62576-4E8C-4708-9CF7-8EDDB71D0AE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ECD0E-B0B7-4FF0-918E-52EE60C2A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ECD0E-B0B7-4FF0-918E-52EE60C2A4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ECD0E-B0B7-4FF0-918E-52EE60C2A4E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5559-7B11-4CBB-A9DC-31B34A1FAA3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A73B-C2D8-470A-BBF6-F4CD460F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779912" y="1268760"/>
            <a:ext cx="266429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779912" y="2060848"/>
            <a:ext cx="266429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835696" y="1700808"/>
            <a:ext cx="15121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547664" y="3140968"/>
            <a:ext cx="360040" cy="28803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300192" y="3068960"/>
            <a:ext cx="115212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5536" y="3501008"/>
            <a:ext cx="10801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72200" y="3933056"/>
            <a:ext cx="115212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347864" y="1340768"/>
            <a:ext cx="360040" cy="28803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664" y="3645024"/>
            <a:ext cx="360040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60032" y="3501008"/>
            <a:ext cx="10081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940152" y="3140968"/>
            <a:ext cx="360040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940152" y="3645024"/>
            <a:ext cx="360040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47864" y="1772816"/>
            <a:ext cx="360040" cy="2160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07704" y="3068960"/>
            <a:ext cx="10801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907704" y="3933056"/>
            <a:ext cx="10801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5220072" y="3068960"/>
            <a:ext cx="648072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3068960"/>
            <a:ext cx="648072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627784" y="1268760"/>
            <a:ext cx="648072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699792" y="1340768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971600" y="3140968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292080" y="3140968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2627784" y="1268760"/>
            <a:ext cx="648072" cy="4320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827584" y="3140968"/>
            <a:ext cx="648072" cy="28803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220072" y="3068960"/>
            <a:ext cx="648072" cy="4320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шадь1.jpg"/>
          <p:cNvPicPr>
            <a:picLocks noChangeAspect="1"/>
          </p:cNvPicPr>
          <p:nvPr/>
        </p:nvPicPr>
        <p:blipFill>
          <a:blip r:embed="rId3" cstate="print"/>
          <a:srcRect b="7208"/>
          <a:stretch>
            <a:fillRect/>
          </a:stretch>
        </p:blipFill>
        <p:spPr>
          <a:xfrm>
            <a:off x="1" y="0"/>
            <a:ext cx="3419872" cy="2163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32856"/>
            <a:ext cx="8712968" cy="272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70992" y="3789040"/>
            <a:ext cx="8965504" cy="115212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7</cp:revision>
  <dcterms:created xsi:type="dcterms:W3CDTF">2010-12-21T16:34:06Z</dcterms:created>
  <dcterms:modified xsi:type="dcterms:W3CDTF">2011-07-01T13:58:13Z</dcterms:modified>
</cp:coreProperties>
</file>