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E341F-7318-4A4C-AC5B-6006528CB3E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0B7A2-D7F5-4D8C-80BD-8B62E54EE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0B7A2-D7F5-4D8C-80BD-8B62E54EE47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0B7A2-D7F5-4D8C-80BD-8B62E54EE47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0B7A2-D7F5-4D8C-80BD-8B62E54EE47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F2998-C715-455A-8565-10BBF825FB68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9356-3EAE-4337-B339-F44F443DF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F2998-C715-455A-8565-10BBF825FB68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9356-3EAE-4337-B339-F44F443DF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F2998-C715-455A-8565-10BBF825FB68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9356-3EAE-4337-B339-F44F443DF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F2998-C715-455A-8565-10BBF825FB68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9356-3EAE-4337-B339-F44F443DF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F2998-C715-455A-8565-10BBF825FB68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9356-3EAE-4337-B339-F44F443DF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F2998-C715-455A-8565-10BBF825FB68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9356-3EAE-4337-B339-F44F443DF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F2998-C715-455A-8565-10BBF825FB68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9356-3EAE-4337-B339-F44F443DF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F2998-C715-455A-8565-10BBF825FB68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9356-3EAE-4337-B339-F44F443DF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F2998-C715-455A-8565-10BBF825FB68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9356-3EAE-4337-B339-F44F443DF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F2998-C715-455A-8565-10BBF825FB68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9356-3EAE-4337-B339-F44F443DF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F2998-C715-455A-8565-10BBF825FB68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9356-3EAE-4337-B339-F44F443DF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F2998-C715-455A-8565-10BBF825FB68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19356-3EAE-4337-B339-F44F443DF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564904"/>
            <a:ext cx="7920880" cy="17859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снег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3048000" cy="508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052736"/>
            <a:ext cx="8568952" cy="42771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яц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51273" y="3356992"/>
            <a:ext cx="2192727" cy="32849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заяц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356992"/>
            <a:ext cx="2168759" cy="32129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 t="6197"/>
          <a:stretch>
            <a:fillRect/>
          </a:stretch>
        </p:blipFill>
        <p:spPr bwMode="auto">
          <a:xfrm>
            <a:off x="323528" y="1484784"/>
            <a:ext cx="8572493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251520" y="2420888"/>
            <a:ext cx="8712968" cy="100811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</Words>
  <Application>Microsoft Office PowerPoint</Application>
  <PresentationFormat>Экран (4:3)</PresentationFormat>
  <Paragraphs>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HP</cp:lastModifiedBy>
  <cp:revision>2</cp:revision>
  <dcterms:created xsi:type="dcterms:W3CDTF">2010-12-22T16:36:42Z</dcterms:created>
  <dcterms:modified xsi:type="dcterms:W3CDTF">2011-07-01T14:05:10Z</dcterms:modified>
</cp:coreProperties>
</file>