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659FB-1422-4D59-8672-72B6E34CE14E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3E71-2BB9-41EE-95BE-8BB6DAFD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E699E-806D-49AC-A803-DB1F2F47623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7667532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7364242" cy="3800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7805058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600200" y="1828800"/>
            <a:ext cx="228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62000" y="1828800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219200" y="1828800"/>
            <a:ext cx="228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14800" y="1828800"/>
            <a:ext cx="228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53200" y="1828800"/>
            <a:ext cx="228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Молния 8"/>
          <p:cNvSpPr/>
          <p:nvPr/>
        </p:nvSpPr>
        <p:spPr>
          <a:xfrm flipH="1">
            <a:off x="3124200" y="1066800"/>
            <a:ext cx="76200" cy="2286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 flipH="1">
            <a:off x="5943600" y="1066800"/>
            <a:ext cx="76200" cy="2286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33600" y="1828800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10000" y="1828800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53000" y="1828800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3400" y="1066800"/>
            <a:ext cx="8153400" cy="1981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</Words>
  <Application>Microsoft Office PowerPoint</Application>
  <PresentationFormat>Экран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9</cp:revision>
  <dcterms:modified xsi:type="dcterms:W3CDTF">2011-07-01T10:06:54Z</dcterms:modified>
</cp:coreProperties>
</file>