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26A79-F712-449B-A757-96049C923620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B6DCA-1532-4421-BA0C-B5D9FC273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B6DCA-1532-4421-BA0C-B5D9FC2731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57A7-94A8-46B2-A73C-E8EEDB3CBFA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57A7-94A8-46B2-A73C-E8EEDB3CBF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57A7-94A8-46B2-A73C-E8EEDB3CBF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907564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малина 2.jpg"/>
          <p:cNvPicPr>
            <a:picLocks noChangeAspect="1"/>
          </p:cNvPicPr>
          <p:nvPr/>
        </p:nvPicPr>
        <p:blipFill>
          <a:blip r:embed="rId4" cstate="print"/>
          <a:srcRect t="11583"/>
          <a:stretch>
            <a:fillRect/>
          </a:stretch>
        </p:blipFill>
        <p:spPr>
          <a:xfrm>
            <a:off x="6096000" y="2971800"/>
            <a:ext cx="2466975" cy="290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867155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05000"/>
            <a:ext cx="83521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28600" y="1905000"/>
            <a:ext cx="8686800" cy="1524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7</cp:revision>
  <dcterms:modified xsi:type="dcterms:W3CDTF">2011-07-10T13:14:45Z</dcterms:modified>
</cp:coreProperties>
</file>