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976E9-83B4-4A10-832D-46C6EAC64BF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E3C2-0FC1-4A31-B6D2-8C290C3C4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E3C2-0FC1-4A31-B6D2-8C290C3C49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37C9-D75F-4C95-A15B-EB2CF71C08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37C9-D75F-4C95-A15B-EB2CF71C08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37C9-D75F-4C95-A15B-EB2CF71C08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м.jpg"/>
          <p:cNvPicPr>
            <a:picLocks noChangeAspect="1"/>
          </p:cNvPicPr>
          <p:nvPr/>
        </p:nvPicPr>
        <p:blipFill>
          <a:blip r:embed="rId3" cstate="print"/>
          <a:srcRect l="2848" r="1478"/>
          <a:stretch>
            <a:fillRect/>
          </a:stretch>
        </p:blipFill>
        <p:spPr>
          <a:xfrm>
            <a:off x="2057400" y="2996952"/>
            <a:ext cx="5029200" cy="3663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33400"/>
            <a:ext cx="7657684" cy="1952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817880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"/>
            <a:ext cx="7768656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457200" y="762000"/>
            <a:ext cx="8153400" cy="1752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8</cp:revision>
  <dcterms:modified xsi:type="dcterms:W3CDTF">2011-07-10T13:15:04Z</dcterms:modified>
</cp:coreProperties>
</file>