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F3B4B-F7B2-4834-8FCB-011414DD7A1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5A949-C458-4473-8D7C-72894C51E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53B8-9200-4AEF-95D3-BA28D22D36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53B8-9200-4AEF-95D3-BA28D22D36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53B8-9200-4AEF-95D3-BA28D22D36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7719317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8144566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8426906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57200" y="1752600"/>
            <a:ext cx="1139552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67200" y="1752600"/>
            <a:ext cx="250844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28800"/>
            <a:ext cx="7960292" cy="152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304800" y="1828800"/>
            <a:ext cx="8382000" cy="1524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Экран (4:3)</PresentationFormat>
  <Paragraphs>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7</cp:revision>
  <dcterms:modified xsi:type="dcterms:W3CDTF">2011-07-01T14:19:29Z</dcterms:modified>
</cp:coreProperties>
</file>