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73866-16B6-4641-BA23-85FD4EB4A9D3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0AD70-E44E-459F-8DFD-6A15293C79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BF4BCE-76DE-4BD8-8502-D77EA63D2FB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BF4BCE-76DE-4BD8-8502-D77EA63D2FB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BF4BCE-76DE-4BD8-8502-D77EA63D2FB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828800"/>
            <a:ext cx="7959248" cy="1981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143000"/>
            <a:ext cx="7723436" cy="304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762000"/>
            <a:ext cx="663546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Рисунок 2" descr="Москв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35696" y="2636912"/>
            <a:ext cx="4968552" cy="3731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Скругленный прямоугольник 3"/>
          <p:cNvSpPr/>
          <p:nvPr/>
        </p:nvSpPr>
        <p:spPr>
          <a:xfrm>
            <a:off x="457200" y="762000"/>
            <a:ext cx="7924800" cy="16002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</Words>
  <Application>Microsoft Office PowerPoint</Application>
  <PresentationFormat>Экран (4:3)</PresentationFormat>
  <Paragraphs>3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 Windows</cp:lastModifiedBy>
  <cp:revision>9</cp:revision>
  <dcterms:modified xsi:type="dcterms:W3CDTF">2011-07-10T13:16:47Z</dcterms:modified>
</cp:coreProperties>
</file>