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8C89D-A4A4-4565-8F5E-7C4AACD1D83C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DF1C0-EE5B-4E9C-B267-2F2BCC2B9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DF1C0-EE5B-4E9C-B267-2F2BCC2B96A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EFB00-3941-4C6F-82AC-95A4A2BA25F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EFB00-3941-4C6F-82AC-95A4A2BA25F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EFB00-3941-4C6F-82AC-95A4A2BA25F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8178800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квариу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188640"/>
            <a:ext cx="4873291" cy="64977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762000"/>
            <a:ext cx="669810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43000"/>
            <a:ext cx="796834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кругленный прямоугольник 2"/>
          <p:cNvSpPr/>
          <p:nvPr/>
        </p:nvSpPr>
        <p:spPr>
          <a:xfrm>
            <a:off x="457200" y="1066800"/>
            <a:ext cx="8382000" cy="2057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7</cp:revision>
  <dcterms:modified xsi:type="dcterms:W3CDTF">2011-07-10T13:17:11Z</dcterms:modified>
</cp:coreProperties>
</file>