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40433-18DE-451B-8D66-83735CF93FCF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163FF-2640-4653-9524-C1A72CCA79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7A73-0238-4CD6-ABE7-1223111CC3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7A73-0238-4CD6-ABE7-1223111CC3F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ав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04800"/>
            <a:ext cx="4224469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пав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97595" y="2924944"/>
            <a:ext cx="4294546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3665"/>
          <a:stretch>
            <a:fillRect/>
          </a:stretch>
        </p:blipFill>
        <p:spPr bwMode="auto">
          <a:xfrm>
            <a:off x="685800" y="1219200"/>
            <a:ext cx="7518596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819400" y="1219200"/>
            <a:ext cx="533400" cy="343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486400" y="12192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собака 2.jpg"/>
          <p:cNvPicPr>
            <a:picLocks noChangeAspect="1"/>
          </p:cNvPicPr>
          <p:nvPr/>
        </p:nvPicPr>
        <p:blipFill>
          <a:blip r:embed="rId4" cstate="print"/>
          <a:srcRect l="14244" t="19382" r="5730" b="12579"/>
          <a:stretch>
            <a:fillRect/>
          </a:stretch>
        </p:blipFill>
        <p:spPr>
          <a:xfrm>
            <a:off x="5410200" y="2514600"/>
            <a:ext cx="3003500" cy="383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22959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собака-1.jpg"/>
          <p:cNvPicPr>
            <a:picLocks noChangeAspect="1"/>
          </p:cNvPicPr>
          <p:nvPr/>
        </p:nvPicPr>
        <p:blipFill>
          <a:blip r:embed="rId4" cstate="print"/>
          <a:srcRect b="5712"/>
          <a:stretch>
            <a:fillRect/>
          </a:stretch>
        </p:blipFill>
        <p:spPr>
          <a:xfrm>
            <a:off x="1619672" y="2564904"/>
            <a:ext cx="5760640" cy="4073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04800" y="304800"/>
            <a:ext cx="8610600" cy="2209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5</cp:revision>
  <dcterms:modified xsi:type="dcterms:W3CDTF">2011-07-10T13:17:30Z</dcterms:modified>
</cp:coreProperties>
</file>