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2DA74-6859-4075-94DC-077115CCF70C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66C2C-398B-4854-88A6-C55A40E82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FC51-F3A7-4A1B-B9FE-FF0FE588FA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652A-6DCC-41EA-A47A-96F7BDB86A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652A-6DCC-41EA-A47A-96F7BDB86A8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64E6-D84F-4E53-94E5-5A130E705B9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03FC-36F5-40F4-AC22-89243C588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2956"/>
          <a:stretch>
            <a:fillRect/>
          </a:stretch>
        </p:blipFill>
        <p:spPr bwMode="auto">
          <a:xfrm>
            <a:off x="785786" y="1340768"/>
            <a:ext cx="7676102" cy="1802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059832" y="1412776"/>
            <a:ext cx="6480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714356"/>
            <a:ext cx="8102830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928670"/>
            <a:ext cx="738908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500034" y="857232"/>
            <a:ext cx="7715304" cy="178595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7</cp:revision>
  <dcterms:created xsi:type="dcterms:W3CDTF">2011-06-10T07:35:49Z</dcterms:created>
  <dcterms:modified xsi:type="dcterms:W3CDTF">2011-07-10T13:17:55Z</dcterms:modified>
</cp:coreProperties>
</file>