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714CC-F7A1-450B-9ABC-E6D3894063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A3503-C732-4E62-ADC0-C78BC6AEB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A3503-C732-4E62-ADC0-C78BC6AEB35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37207-0A92-4A84-93A9-FC57A63117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37207-0A92-4A84-93A9-FC57A63117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37207-0A92-4A84-93A9-FC57A63117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05000"/>
            <a:ext cx="8276897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8445924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17" y="685800"/>
            <a:ext cx="8326242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51568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152400" y="1219200"/>
            <a:ext cx="8839200" cy="2209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6</cp:revision>
  <dcterms:modified xsi:type="dcterms:W3CDTF">2011-07-10T13:18:13Z</dcterms:modified>
</cp:coreProperties>
</file>